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58" r:id="rId7"/>
    <p:sldId id="262" r:id="rId8"/>
    <p:sldId id="268" r:id="rId9"/>
    <p:sldId id="274" r:id="rId10"/>
    <p:sldId id="265" r:id="rId11"/>
    <p:sldId id="275" r:id="rId12"/>
    <p:sldId id="276" r:id="rId13"/>
    <p:sldId id="277" r:id="rId14"/>
    <p:sldId id="278" r:id="rId15"/>
    <p:sldId id="264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3" d="100"/>
          <a:sy n="113" d="100"/>
        </p:scale>
        <p:origin x="5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4/23/2023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emuria.cis.vtc.edu/~mhatch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4DEB9C-EB28-B075-8E18-434CBA99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096" y="1852525"/>
            <a:ext cx="4796504" cy="4130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7C2C65-4212-E943-8DF1-68876F7387F8}"/>
              </a:ext>
            </a:extLst>
          </p:cNvPr>
          <p:cNvSpPr txBox="1"/>
          <p:nvPr/>
        </p:nvSpPr>
        <p:spPr>
          <a:xfrm>
            <a:off x="9046278" y="3825124"/>
            <a:ext cx="2366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Link to the website.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86" y="127000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7659984" y="5752245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2051090" y="5382913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452" y="172378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055" y="544088"/>
            <a:ext cx="4151542" cy="455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Model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914762" y="4772936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637076" y="1353522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817" y="2125133"/>
            <a:ext cx="3444440" cy="2296293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3743817" y="4882321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CC695-43C8-D0D7-77AA-6879F1FA3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9" y="1972733"/>
            <a:ext cx="3355917" cy="25239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89A2E0F-DDB0-56DB-2AC6-CBE4AF5593DB}"/>
              </a:ext>
            </a:extLst>
          </p:cNvPr>
          <p:cNvSpPr txBox="1"/>
          <p:nvPr/>
        </p:nvSpPr>
        <p:spPr>
          <a:xfrm>
            <a:off x="371642" y="4715117"/>
            <a:ext cx="2859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Bread boarding the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330</TotalTime>
  <Words>276</Words>
  <Application>Microsoft Office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Original Hardware System  </vt:lpstr>
      <vt:lpstr>Shield Board Design</vt:lpstr>
      <vt:lpstr>Prototype Model</vt:lpstr>
      <vt:lpstr>Prototype Creation</vt:lpstr>
      <vt:lpstr>Android App</vt:lpstr>
      <vt:lpstr>Arduino Firmware</vt:lpstr>
      <vt:lpstr>Website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Phillip Vickers</cp:lastModifiedBy>
  <cp:revision>15</cp:revision>
  <dcterms:created xsi:type="dcterms:W3CDTF">2022-11-10T00:08:34Z</dcterms:created>
  <dcterms:modified xsi:type="dcterms:W3CDTF">2023-04-23T19:18:39Z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